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GB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002B742-A275-448B-A895-E5D8A9C58843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3CDFB20-09FD-43D7-A8A8-A3FF496F2C5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44000" cy="5257800"/>
          </a:xfrm>
        </p:spPr>
        <p:txBody>
          <a:bodyPr>
            <a:normAutofit fontScale="70000" lnSpcReduction="20000"/>
          </a:bodyPr>
          <a:lstStyle/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Spoilt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Brings food  sushi to school for lunch in a designer bag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She wears suede skirt and real diamond earrings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Dropped of in Dads BMW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In detention for missing school to go shopping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Moans abount detention on Saturday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A virgin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Doesn't like parents but likes brother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Family is rich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So called-sophisticate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Doesn't get along with bender at beginning</a:t>
            </a:r>
          </a:p>
          <a:p>
            <a:r>
              <a:rPr lang="en-GB" sz="3500" b="1" dirty="0" smtClean="0">
                <a:solidFill>
                  <a:schemeClr val="accent2"/>
                </a:solidFill>
                <a:latin typeface="Bodoni MT Black" pitchFamily="18" charset="0"/>
              </a:rPr>
              <a:t>Never kissed a boy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1571604" y="357166"/>
            <a:ext cx="61142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u="sng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WHAT CLAIRE DOES</a:t>
            </a:r>
            <a:endParaRPr lang="en-US" sz="5400" b="1" u="sng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3314" name="Picture 2" descr="http://creamandsugar.ca/wp-content/uploads/2009/08/breakfast-club-molly-ringwald-400a0209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43834" y="0"/>
            <a:ext cx="1500166" cy="1571612"/>
          </a:xfrm>
          <a:prstGeom prst="rect">
            <a:avLst/>
          </a:prstGeom>
          <a:noFill/>
        </p:spPr>
      </p:pic>
      <p:pic>
        <p:nvPicPr>
          <p:cNvPr id="13316" name="Picture 4" descr="http://www.rankopedia.com/CandidatePix/5944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28727" cy="1500174"/>
          </a:xfrm>
          <a:prstGeom prst="rect">
            <a:avLst/>
          </a:prstGeom>
          <a:noFill/>
        </p:spPr>
      </p:pic>
      <p:pic>
        <p:nvPicPr>
          <p:cNvPr id="13318" name="Picture 6" descr="http://www.wearysloth.com/Gallery/ActorsR/14694-2399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1884" y="4143380"/>
            <a:ext cx="1762116" cy="27146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u="sng" dirty="0" smtClean="0">
                <a:solidFill>
                  <a:schemeClr val="accent2"/>
                </a:solidFill>
              </a:rPr>
              <a:t>What other characters say abount her </a:t>
            </a:r>
            <a:endParaRPr lang="en-GB" b="1" u="sng" dirty="0">
              <a:solidFill>
                <a:schemeClr val="accent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GB" sz="6400" b="1" dirty="0" smtClean="0"/>
              <a:t>Allison:</a:t>
            </a:r>
            <a:r>
              <a:rPr lang="en-GB" sz="6400" dirty="0" smtClean="0"/>
              <a:t> "Well, if you say you haven't, you're a prude. If you say you have you're a slut. It's a trap. You want to but you can't, and when you do you wish you didn't, </a:t>
            </a:r>
            <a:r>
              <a:rPr lang="en-GB" sz="6400" dirty="0" smtClean="0"/>
              <a:t>right?“</a:t>
            </a:r>
          </a:p>
          <a:p>
            <a:r>
              <a:rPr lang="en-GB" sz="6400" b="1" dirty="0" smtClean="0"/>
              <a:t>Claire (VO):</a:t>
            </a:r>
            <a:r>
              <a:rPr lang="en-GB" sz="6400" dirty="0" smtClean="0"/>
              <a:t> "...a princess</a:t>
            </a:r>
            <a:r>
              <a:rPr lang="en-GB" sz="6400" dirty="0" smtClean="0"/>
              <a:t>...“</a:t>
            </a:r>
          </a:p>
          <a:p>
            <a:r>
              <a:rPr lang="en-GB" sz="6400" b="1" dirty="0" smtClean="0"/>
              <a:t>Bender:</a:t>
            </a:r>
            <a:r>
              <a:rPr lang="en-GB" sz="6400" dirty="0" smtClean="0"/>
              <a:t> "Claire...you wanna see a picture of a guy with elephantitus of the nuts? It's pretty tasty..." </a:t>
            </a:r>
            <a:endParaRPr lang="en-GB" sz="6400" dirty="0" smtClean="0"/>
          </a:p>
          <a:p>
            <a:r>
              <a:rPr lang="en-GB" sz="6400" dirty="0" smtClean="0"/>
              <a:t>Bender: [after Claire kisses his neck] Why'd you do that?</a:t>
            </a:r>
            <a:br>
              <a:rPr lang="en-GB" sz="6400" dirty="0" smtClean="0"/>
            </a:br>
            <a:r>
              <a:rPr lang="en-GB" sz="6400" dirty="0" smtClean="0"/>
              <a:t>Claire: </a:t>
            </a:r>
            <a:r>
              <a:rPr lang="en-GB" sz="6400" dirty="0" smtClean="0"/>
              <a:t>'Cause I knew you wouldn't.</a:t>
            </a:r>
            <a:br>
              <a:rPr lang="en-GB" sz="6400" dirty="0" smtClean="0"/>
            </a:br>
            <a:r>
              <a:rPr lang="en-GB" sz="6400" dirty="0" smtClean="0"/>
              <a:t>Claire </a:t>
            </a:r>
            <a:r>
              <a:rPr lang="en-GB" sz="6400" dirty="0" smtClean="0"/>
              <a:t>: </a:t>
            </a:r>
            <a:r>
              <a:rPr lang="en-GB" sz="6400" dirty="0" smtClean="0"/>
              <a:t>[pause] Were you truly disgusted with what I did with my lipstick?</a:t>
            </a:r>
            <a:br>
              <a:rPr lang="en-GB" sz="6400" dirty="0" smtClean="0"/>
            </a:br>
            <a:r>
              <a:rPr lang="en-GB" sz="6400" dirty="0" smtClean="0"/>
              <a:t>Bender: The truth?</a:t>
            </a:r>
            <a:br>
              <a:rPr lang="en-GB" sz="6400" dirty="0" smtClean="0"/>
            </a:br>
            <a:r>
              <a:rPr lang="en-GB" sz="6400" dirty="0" smtClean="0"/>
              <a:t>Claire </a:t>
            </a:r>
            <a:r>
              <a:rPr lang="en-GB" sz="6400" dirty="0" smtClean="0"/>
              <a:t>: </a:t>
            </a:r>
            <a:r>
              <a:rPr lang="en-GB" sz="6400" dirty="0" smtClean="0"/>
              <a:t>Yeah.</a:t>
            </a:r>
            <a:br>
              <a:rPr lang="en-GB" sz="6400" dirty="0" smtClean="0"/>
            </a:br>
            <a:r>
              <a:rPr lang="en-GB" sz="6400" dirty="0" smtClean="0"/>
              <a:t>Bender: [nods] No. </a:t>
            </a:r>
            <a:endParaRPr lang="en-GB" sz="6400" dirty="0" smtClean="0"/>
          </a:p>
          <a:p>
            <a:r>
              <a:rPr lang="en-GB" sz="6400" dirty="0" smtClean="0"/>
              <a:t>John Bender: So... So, are you guys boyfriend/girlfriend? Steady Dates? Lov-ers? Come on, Sporto, level with me. Do you slip her the hot beef injection?</a:t>
            </a:r>
            <a:br>
              <a:rPr lang="en-GB" sz="6400" dirty="0" smtClean="0"/>
            </a:br>
            <a:r>
              <a:rPr lang="en-GB" sz="6400" dirty="0" smtClean="0"/>
              <a:t>Claire Standish: GO TO HELL.</a:t>
            </a:r>
            <a:br>
              <a:rPr lang="en-GB" sz="6400" dirty="0" smtClean="0"/>
            </a:br>
            <a:r>
              <a:rPr lang="en-GB" sz="6400" dirty="0" smtClean="0"/>
              <a:t>Andrew Clark: ENOUGH.</a:t>
            </a:r>
            <a:br>
              <a:rPr lang="en-GB" sz="6400" dirty="0" smtClean="0"/>
            </a:br>
            <a:r>
              <a:rPr lang="en-GB" sz="6400" dirty="0" smtClean="0"/>
              <a:t/>
            </a:r>
            <a:br>
              <a:rPr lang="en-GB" sz="6400" dirty="0" smtClean="0"/>
            </a:br>
            <a:r>
              <a:rPr lang="en-GB" sz="6400" dirty="0" smtClean="0"/>
              <a:t/>
            </a:r>
            <a:br>
              <a:rPr lang="en-GB" sz="6400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pic>
        <p:nvPicPr>
          <p:cNvPr id="1026" name="Picture 2" descr="http://fullofsnark.com/wp-content/uploads/2009/08/claire-breakfast-clu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1" y="4429141"/>
            <a:ext cx="2428860" cy="2428860"/>
          </a:xfrm>
          <a:prstGeom prst="rect">
            <a:avLst/>
          </a:prstGeom>
          <a:noFill/>
        </p:spPr>
      </p:pic>
      <p:pic>
        <p:nvPicPr>
          <p:cNvPr id="1028" name="Picture 4" descr="http://www.dvdtimes.co.uk/protectedimage.php?image=EamonnMcCusker/BratPack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5000636"/>
            <a:ext cx="2500298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69</TotalTime>
  <Words>162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Median</vt:lpstr>
      <vt:lpstr>Slide 1</vt:lpstr>
      <vt:lpstr>What other characters say abount her 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07ThompsonH</dc:creator>
  <cp:lastModifiedBy>07ThompsonH</cp:lastModifiedBy>
  <cp:revision>12</cp:revision>
  <dcterms:created xsi:type="dcterms:W3CDTF">2010-09-29T08:15:25Z</dcterms:created>
  <dcterms:modified xsi:type="dcterms:W3CDTF">2010-10-06T08:41:49Z</dcterms:modified>
</cp:coreProperties>
</file>